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7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AUDUSD Daily and Weekly Results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005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017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3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46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001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64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034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873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58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4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757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907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895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121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012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429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305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35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90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7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1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019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686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19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327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921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272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563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5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834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1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611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90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4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9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92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275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88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4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890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25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493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122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985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18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526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97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606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549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78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333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337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734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158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307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1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211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41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93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66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06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71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2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78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04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41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266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140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91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53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68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71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1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</Words>
  <Application>Microsoft Office PowerPoint</Application>
  <PresentationFormat>On-screen Show (4:3)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4" baseType="lpstr">
      <vt:lpstr>Arial</vt:lpstr>
      <vt:lpstr>Calibri</vt:lpstr>
      <vt:lpstr>Office Theme</vt:lpstr>
      <vt:lpstr>AUDUSD Daily and Weekly 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E Scoullos</cp:lastModifiedBy>
  <cp:revision>3</cp:revision>
  <dcterms:created xsi:type="dcterms:W3CDTF">2013-01-27T09:14:16Z</dcterms:created>
  <dcterms:modified xsi:type="dcterms:W3CDTF">2017-04-05T03:24:07Z</dcterms:modified>
  <cp:category/>
</cp:coreProperties>
</file>